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a11fa65afaec4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a11fa65afaec4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527b1db3ff2213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527b1db3ff221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68d3ead239d43b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68d3ead239d43b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0939cd665d679d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0939cd665d679d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ea6f2ab0ce2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ea6f2ab0ce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da97b62b9d935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da97b62b9d935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da97b62b9d935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da97b62b9d935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da97b62b9d935c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da97b62b9d935c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s://screenrant.com/harry-potter-characters-most-screentime/" TargetMode="External"/><Relationship Id="rId5" Type="http://schemas.openxmlformats.org/officeDocument/2006/relationships/hyperlink" Target="https://data.world/priyankad0993/harry-potter-screen-time" TargetMode="External"/><Relationship Id="rId6" Type="http://schemas.openxmlformats.org/officeDocument/2006/relationships/hyperlink" Target="https://www.imdb.com/list/ls02746037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HARRY POTTER SCREENTIME </a:t>
            </a:r>
            <a:endParaRPr b="1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SAMANTHA M.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6667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96"/>
            <a:ext cx="9144000" cy="5134708"/>
          </a:xfrm>
          <a:prstGeom prst="rect">
            <a:avLst/>
          </a:prstGeom>
          <a:noFill/>
          <a:ln cap="flat" cmpd="sng" w="952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6"/>
            <a:ext cx="9144000" cy="5134708"/>
          </a:xfrm>
          <a:prstGeom prst="rect">
            <a:avLst/>
          </a:prstGeom>
          <a:noFill/>
          <a:ln cap="flat" cmpd="sng" w="6667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BACKGROUND</a:t>
            </a:r>
            <a:r>
              <a:rPr lang="en"/>
              <a:t> 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6667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96"/>
            <a:ext cx="9144000" cy="5134708"/>
          </a:xfrm>
          <a:prstGeom prst="rect">
            <a:avLst/>
          </a:prstGeom>
          <a:noFill/>
          <a:ln cap="flat" cmpd="sng" w="6667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6"/>
            <a:ext cx="9144000" cy="5134708"/>
          </a:xfrm>
          <a:prstGeom prst="rect">
            <a:avLst/>
          </a:prstGeom>
          <a:noFill/>
          <a:ln cap="flat" cmpd="sng" w="6667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6"/>
            <a:ext cx="9144000" cy="5134708"/>
          </a:xfrm>
          <a:prstGeom prst="rect">
            <a:avLst/>
          </a:prstGeom>
          <a:noFill/>
          <a:ln cap="flat" cmpd="sng" w="6667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6"/>
            <a:ext cx="9144000" cy="5134708"/>
          </a:xfrm>
          <a:prstGeom prst="rect">
            <a:avLst/>
          </a:prstGeom>
          <a:noFill/>
          <a:ln cap="flat" cmpd="sng" w="6667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76325"/>
          </a:xfrm>
          <a:prstGeom prst="rect">
            <a:avLst/>
          </a:prstGeom>
          <a:noFill/>
          <a:ln cap="flat" cmpd="sng" w="6667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6"/>
            <a:ext cx="9144000" cy="5134708"/>
          </a:xfrm>
          <a:prstGeom prst="rect">
            <a:avLst/>
          </a:prstGeom>
          <a:noFill/>
          <a:ln cap="flat" cmpd="sng" w="6667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96399" cy="5143500"/>
          </a:xfrm>
          <a:prstGeom prst="rect">
            <a:avLst/>
          </a:prstGeom>
          <a:noFill/>
          <a:ln cap="flat" cmpd="sng" w="6667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1"/>
          <p:cNvSpPr txBox="1"/>
          <p:nvPr/>
        </p:nvSpPr>
        <p:spPr>
          <a:xfrm>
            <a:off x="59275" y="112786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https://screenrant.com/harry-potter-characters-most-screentime/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0" y="2040467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https://data.world/priyankad0993/harry-potter-screen-time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152400" y="322580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https://www.imdb.com/list/ls027460372/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